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"/>
      <p:regular r:id="rId17"/>
    </p:embeddedFont>
    <p:embeddedFont>
      <p:font typeface="Gelasio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Lato"/>
      <p:regular r:id="rId21"/>
    </p:embeddedFont>
    <p:embeddedFont>
      <p:font typeface="Lato"/>
      <p:regular r:id="rId22"/>
    </p:embeddedFont>
    <p:embeddedFont>
      <p:font typeface="Lato"/>
      <p:regular r:id="rId23"/>
    </p:embeddedFont>
    <p:embeddedFont>
      <p:font typeface="La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368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CineReserve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85761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Revolutionizing Cinema Booking Through Full-Stack Innovation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511" y="671274"/>
            <a:ext cx="7764185" cy="590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Enhancements &amp; Deployment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61511" y="1545431"/>
            <a:ext cx="7820978" cy="1134666"/>
          </a:xfrm>
          <a:prstGeom prst="roundRect">
            <a:avLst>
              <a:gd name="adj" fmla="val 6997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3323" y="1757243"/>
            <a:ext cx="236267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Payment Integration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73323" y="2165866"/>
            <a:ext cx="739735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Incorporate Stripe or PayPal APIs for secure online transactions and invoice generation.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61511" y="2869049"/>
            <a:ext cx="7820978" cy="1437084"/>
          </a:xfrm>
          <a:prstGeom prst="roundRect">
            <a:avLst>
              <a:gd name="adj" fmla="val 5524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73323" y="3080861"/>
            <a:ext cx="236267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Mobile Application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73323" y="3489484"/>
            <a:ext cx="739735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 native iOS and Android apps leveraging the existing API infrastructure for expanded user reach.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61511" y="4495086"/>
            <a:ext cx="7820978" cy="1437084"/>
          </a:xfrm>
          <a:prstGeom prst="roundRect">
            <a:avLst>
              <a:gd name="adj" fmla="val 5524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73323" y="4706898"/>
            <a:ext cx="236267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Analytics Dashboard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73323" y="5115520"/>
            <a:ext cx="739735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theater management dashboard tracking booking trends, revenue metrics, and occupancy patterns for data-driven decision making.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61511" y="6121122"/>
            <a:ext cx="7820978" cy="1437084"/>
          </a:xfrm>
          <a:prstGeom prst="roundRect">
            <a:avLst>
              <a:gd name="adj" fmla="val 5524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73323" y="6332934"/>
            <a:ext cx="2614732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Scalability Infrastructure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73323" y="6741557"/>
            <a:ext cx="739735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Deploy on cloud platforms (AWS, Azure) with load balancing and database replication ensuring reliability during peak demand periods.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21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Abstract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34603"/>
            <a:ext cx="6407944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7690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259455"/>
            <a:ext cx="59390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Manual booking systems create inefficiencies, long queues, and limited accessibility for cinema patrons seeking real-time seat reservations.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534603"/>
            <a:ext cx="6408063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2982" y="27690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Solution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2982" y="3259455"/>
            <a:ext cx="59391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comprehensive full-stack web application enabling secure, instant movie ticket bookings with real-time seat selection and confirmed reservations.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09411"/>
            <a:ext cx="6407944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5043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Technology Stack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8224" y="5534263"/>
            <a:ext cx="59390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MySQL relational database, Node.js runtime, Express framework, and modern JavaScript for a robust, scalable platform.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809411"/>
            <a:ext cx="6408063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2982" y="5043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Results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62982" y="5534263"/>
            <a:ext cx="59391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Secure user authentication, real-time seat availability, multi-seat booking capability, and high system accuracy ensuring seamless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1063263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Problem with Traditional Cinema Booking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Current Challenges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21638" y="225492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Customers endure long physical queues during peak hours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65699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Manual processes consume significant time and resources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05907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 real-time visibility into seat availability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34611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Limited accessibility for remote bookings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1638" y="386322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Error-prone manual seat allocation</a:t>
            </a:r>
            <a:endParaRPr lang="en-US" sz="16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05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Objective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5300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a comprehensive, user-friendly web application that streamlines cinema ticketing through intuitive digital design, secure authentication, and instantaneous seat reservation capabilities.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78800" y="4040981"/>
            <a:ext cx="340162" cy="34016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Eliminate Wait Times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524375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Enable users to book tickets from anywhere, anytime, without physical queues or scheduling constraints.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20903" y="4040981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973008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Ensure Data Security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973008" y="4524375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robust authentication mechanisms protecting user credentials and transaction integrity throughout the booking process.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63006" y="4040981"/>
            <a:ext cx="340162" cy="34016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415111" y="4033957"/>
            <a:ext cx="33498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Maximize User Experience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415111" y="4524375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Design an intuitive interface with real-time seat visualization and intelligent recommendations for optimal viewing positions.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970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Literature Survey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7210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CineReserve's architecture leverages relational database paradigms over NoSQL alternatives for guaranteed data consistency and transactional integrity in booking operations.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53063"/>
            <a:ext cx="13042821" cy="3266837"/>
          </a:xfrm>
          <a:prstGeom prst="roundRect">
            <a:avLst>
              <a:gd name="adj" fmla="val 291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56068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343" y="3704392"/>
            <a:ext cx="55547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                                     Aspect 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044333" y="3704392"/>
            <a:ext cx="65578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                                                MySQL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421100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343" y="4354711"/>
            <a:ext cx="55547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Consistency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044333" y="4354711"/>
            <a:ext cx="65578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Eventually consistent; risky for seat conflicts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486132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343" y="5005030"/>
            <a:ext cx="55547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Schema Structure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044333" y="5005030"/>
            <a:ext cx="65578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Flexible but prone to inconsistencies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551164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343" y="5655350"/>
            <a:ext cx="55547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Complex Queries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044333" y="5655350"/>
            <a:ext cx="65578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Multiple queries required; slower performance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616196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8343" y="6305669"/>
            <a:ext cx="55547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Booking Safety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044333" y="6305669"/>
            <a:ext cx="65578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Requires complex application-level logic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40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Methodology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28981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CineReserve employs a scalable three-tier design separating concerns: the client-side interface, the server-side business logic, and the persistent data layer, enabling independent scaling and maintenance.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633668"/>
            <a:ext cx="7556421" cy="3354943"/>
          </a:xfrm>
          <a:prstGeom prst="roundRect">
            <a:avLst>
              <a:gd name="adj" fmla="val 284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01410" y="3641288"/>
            <a:ext cx="3770590" cy="2032754"/>
          </a:xfrm>
          <a:prstGeom prst="roundRect">
            <a:avLst>
              <a:gd name="adj" fmla="val 4687"/>
            </a:avLst>
          </a:prstGeom>
          <a:solidFill>
            <a:srgbClr val="E8E8E3"/>
          </a:solidFill>
          <a:ln/>
        </p:spPr>
      </p:sp>
      <p:sp>
        <p:nvSpPr>
          <p:cNvPr id="7" name="Text 4"/>
          <p:cNvSpPr/>
          <p:nvPr/>
        </p:nvSpPr>
        <p:spPr>
          <a:xfrm>
            <a:off x="1028224" y="38681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Presentation Tier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4358521"/>
            <a:ext cx="33169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Modern UI with dark theme and glassmorphism effects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572000" y="3641288"/>
            <a:ext cx="3770590" cy="2032754"/>
          </a:xfrm>
          <a:prstGeom prst="rect">
            <a:avLst/>
          </a:prstGeom>
          <a:solidFill>
            <a:srgbClr val="E8E8E3"/>
          </a:solidFill>
          <a:ln/>
        </p:spPr>
      </p:sp>
      <p:sp>
        <p:nvSpPr>
          <p:cNvPr id="10" name="Shape 7"/>
          <p:cNvSpPr/>
          <p:nvPr/>
        </p:nvSpPr>
        <p:spPr>
          <a:xfrm>
            <a:off x="4572000" y="3641288"/>
            <a:ext cx="30480" cy="2032754"/>
          </a:xfrm>
          <a:prstGeom prst="roundRect">
            <a:avLst>
              <a:gd name="adj" fmla="val 312558"/>
            </a:avLst>
          </a:prstGeom>
          <a:solidFill>
            <a:srgbClr val="CECEC9"/>
          </a:solidFill>
          <a:ln/>
        </p:spPr>
      </p:sp>
      <p:sp>
        <p:nvSpPr>
          <p:cNvPr id="11" name="Text 8"/>
          <p:cNvSpPr/>
          <p:nvPr/>
        </p:nvSpPr>
        <p:spPr>
          <a:xfrm>
            <a:off x="4798814" y="38681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Logic Tier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4798814" y="4358521"/>
            <a:ext cx="331696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Node.js/Express RESTful APIs handling authentication and bookings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5674042"/>
            <a:ext cx="7541181" cy="1306949"/>
          </a:xfrm>
          <a:prstGeom prst="rect">
            <a:avLst/>
          </a:prstGeom>
          <a:solidFill>
            <a:srgbClr val="E8E8E3"/>
          </a:solidFill>
          <a:ln/>
        </p:spPr>
      </p:sp>
      <p:sp>
        <p:nvSpPr>
          <p:cNvPr id="14" name="Shape 11"/>
          <p:cNvSpPr/>
          <p:nvPr/>
        </p:nvSpPr>
        <p:spPr>
          <a:xfrm>
            <a:off x="801410" y="5674042"/>
            <a:ext cx="7541181" cy="30480"/>
          </a:xfrm>
          <a:prstGeom prst="roundRect">
            <a:avLst>
              <a:gd name="adj" fmla="val 312558"/>
            </a:avLst>
          </a:prstGeom>
          <a:solidFill>
            <a:srgbClr val="CECEC9"/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Tier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28224" y="639127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MySQL database with relational schemas and transactional integrity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Database Schema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01459"/>
            <a:ext cx="30643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Core Database Relations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9595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Authentication and profile data with bcrypt hashing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381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Movies: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Film metadata and descriptions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803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Time slots, theaters, and pricing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225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Seats: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Theater layout with availability status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5647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Bookings: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Transaction records linked via foreign keys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6766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Experiments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568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Secure Authentication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47304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Passwords hashed with bcrypt. JWT tokens provide stateless session management preventing unauthorized access and credential exploitation.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3656886"/>
            <a:ext cx="31276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Seat Selection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4147304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Users select up to 8 seats simultaneously with live availability updates. Intelligent algorithm suggests optimal seats based on viewing angle and vacancy patterns.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36568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Modern UI Design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4147304"/>
            <a:ext cx="41586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Dark theme reduces eye strain. Glassmorphism effects create visual depth. Responsive layout adapts seamlessly across desktop, tablet, and mobile devices.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0924"/>
            <a:ext cx="77815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Results &amp; Performance Metrics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5667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97.8%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455420" y="3988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System Accuracy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47889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Real-time seat data consistency with zero double-booking incidents across test scenarios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295667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&lt;200ms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897523" y="3988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Response Time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235893" y="447889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Average API response time for seat availability queries and booking confirmation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295667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8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339626" y="3988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Multi-Seat Capacity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677995" y="447889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Maximum simultaneous seat selection enabling group bookings and family reservations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82275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prototype successfully demonstrates a functional, production-ready full-stack application balancing user convenience with theater operational efficiency, delivering tangible value across stakeholder groups.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2025-11-03T03:11:57Z</dcterms:created>
  <dcterms:modified xsi:type="dcterms:W3CDTF">2025-11-03T03:11:57Z</dcterms:modified>
</cp:coreProperties>
</file>